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57" r:id="rId4"/>
    <p:sldId id="260" r:id="rId5"/>
    <p:sldId id="258" r:id="rId6"/>
    <p:sldId id="259" r:id="rId7"/>
    <p:sldId id="261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48"/>
    <p:restoredTop sz="94622"/>
  </p:normalViewPr>
  <p:slideViewPr>
    <p:cSldViewPr snapToGrid="0" snapToObjects="1">
      <p:cViewPr varScale="1">
        <p:scale>
          <a:sx n="45" d="100"/>
          <a:sy n="45" d="100"/>
        </p:scale>
        <p:origin x="208" y="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D87B-4124-DB47-A4BF-966C63B8773B}" type="datetimeFigureOut">
              <a:rPr lang="fr-FR" smtClean="0"/>
              <a:t>09/05/2017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BF4E-A829-1043-B71F-0E2096CF322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3040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D87B-4124-DB47-A4BF-966C63B8773B}" type="datetimeFigureOut">
              <a:rPr lang="fr-FR" smtClean="0"/>
              <a:t>09/05/2017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BF4E-A829-1043-B71F-0E2096CF322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9975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D87B-4124-DB47-A4BF-966C63B8773B}" type="datetimeFigureOut">
              <a:rPr lang="fr-FR" smtClean="0"/>
              <a:t>09/05/2017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BF4E-A829-1043-B71F-0E2096CF322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6610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D87B-4124-DB47-A4BF-966C63B8773B}" type="datetimeFigureOut">
              <a:rPr lang="fr-FR" smtClean="0"/>
              <a:t>09/05/2017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BF4E-A829-1043-B71F-0E2096CF322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5063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D87B-4124-DB47-A4BF-966C63B8773B}" type="datetimeFigureOut">
              <a:rPr lang="fr-FR" smtClean="0"/>
              <a:t>09/05/2017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BF4E-A829-1043-B71F-0E2096CF322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1614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D87B-4124-DB47-A4BF-966C63B8773B}" type="datetimeFigureOut">
              <a:rPr lang="fr-FR" smtClean="0"/>
              <a:t>09/05/2017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BF4E-A829-1043-B71F-0E2096CF322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02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D87B-4124-DB47-A4BF-966C63B8773B}" type="datetimeFigureOut">
              <a:rPr lang="fr-FR" smtClean="0"/>
              <a:t>09/05/2017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BF4E-A829-1043-B71F-0E2096CF322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7234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D87B-4124-DB47-A4BF-966C63B8773B}" type="datetimeFigureOut">
              <a:rPr lang="fr-FR" smtClean="0"/>
              <a:t>09/05/2017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BF4E-A829-1043-B71F-0E2096CF322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3608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D87B-4124-DB47-A4BF-966C63B8773B}" type="datetimeFigureOut">
              <a:rPr lang="fr-FR" smtClean="0"/>
              <a:t>09/05/2017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BF4E-A829-1043-B71F-0E2096CF322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306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D87B-4124-DB47-A4BF-966C63B8773B}" type="datetimeFigureOut">
              <a:rPr lang="fr-FR" smtClean="0"/>
              <a:t>09/05/2017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BF4E-A829-1043-B71F-0E2096CF322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6458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D87B-4124-DB47-A4BF-966C63B8773B}" type="datetimeFigureOut">
              <a:rPr lang="fr-FR" smtClean="0"/>
              <a:t>09/05/2017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BF4E-A829-1043-B71F-0E2096CF322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1421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ED87B-4124-DB47-A4BF-966C63B8773B}" type="datetimeFigureOut">
              <a:rPr lang="fr-FR" smtClean="0"/>
              <a:t>09/05/2017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0BF4E-A829-1043-B71F-0E2096CF322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4802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tif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23792" y="170385"/>
            <a:ext cx="9144000" cy="2387600"/>
          </a:xfrm>
        </p:spPr>
        <p:txBody>
          <a:bodyPr/>
          <a:lstStyle/>
          <a:p>
            <a:r>
              <a:rPr lang="fr-FR" dirty="0" smtClean="0"/>
              <a:t>Nom de l’invention ______________________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2705622"/>
            <a:ext cx="9144000" cy="2868460"/>
          </a:xfrm>
        </p:spPr>
        <p:txBody>
          <a:bodyPr/>
          <a:lstStyle/>
          <a:p>
            <a:r>
              <a:rPr lang="fr-FR" dirty="0" smtClean="0"/>
              <a:t>Image(s) de ton invention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6781" y="4959719"/>
            <a:ext cx="152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31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5356" y="5045444"/>
            <a:ext cx="152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29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Année d’apparition: ____________________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Description de l’invention</a:t>
            </a:r>
            <a:r>
              <a:rPr lang="fr-FR" i="1" dirty="0" smtClean="0"/>
              <a:t> (historique, découverte, matériaux, modifications, utilité</a:t>
            </a:r>
            <a:r>
              <a:rPr lang="mr-IN" i="1" dirty="0" smtClean="0"/>
              <a:t>…</a:t>
            </a:r>
            <a:r>
              <a:rPr lang="fr-CA" i="1" dirty="0" smtClean="0"/>
              <a:t>)</a:t>
            </a:r>
          </a:p>
          <a:p>
            <a:pPr marL="0" indent="0">
              <a:buNone/>
            </a:pPr>
            <a:r>
              <a:rPr lang="fr-CA" i="1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fr-FR" i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1056" y="4988294"/>
            <a:ext cx="152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31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2070" y="51221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L’invention au fil du temps</a:t>
            </a:r>
            <a:r>
              <a:rPr lang="mr-IN" dirty="0" smtClean="0"/>
              <a:t>…</a:t>
            </a:r>
            <a:r>
              <a:rPr lang="fr-CA" dirty="0" smtClean="0"/>
              <a:t> Changements apportés</a:t>
            </a:r>
            <a:r>
              <a:rPr lang="mr-IN" dirty="0" smtClean="0"/>
              <a:t>…</a:t>
            </a:r>
            <a:r>
              <a:rPr lang="fr-CA" dirty="0" smtClean="0"/>
              <a:t>Améliorations et aujourd’hui en 2017 ?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5670" y="5131169"/>
            <a:ext cx="152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73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7367" y="139656"/>
            <a:ext cx="11099104" cy="1313363"/>
          </a:xfrm>
        </p:spPr>
        <p:txBody>
          <a:bodyPr/>
          <a:lstStyle/>
          <a:p>
            <a:r>
              <a:rPr lang="fr-FR" dirty="0" smtClean="0"/>
              <a:t>Nom de l’inventeur : ____________________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37367" y="1578278"/>
            <a:ext cx="11099104" cy="49227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Présentation de l’inventeur </a:t>
            </a:r>
            <a:r>
              <a:rPr lang="fr-FR" i="1" dirty="0" smtClean="0"/>
              <a:t>(biographie, d’où vient-il, famille, étude, métier, pourquoi s’est-il intéressé à cette invention, comment </a:t>
            </a:r>
            <a:r>
              <a:rPr lang="fr-FR" i="1" dirty="0" err="1" smtClean="0"/>
              <a:t>a-t-il</a:t>
            </a:r>
            <a:r>
              <a:rPr lang="fr-FR" i="1" dirty="0" smtClean="0"/>
              <a:t> procédé</a:t>
            </a:r>
            <a:r>
              <a:rPr lang="mr-IN" i="1" dirty="0" smtClean="0"/>
              <a:t>…</a:t>
            </a:r>
            <a:r>
              <a:rPr lang="fr-FR" i="1" dirty="0" smtClean="0"/>
              <a:t>)</a:t>
            </a:r>
          </a:p>
          <a:p>
            <a:pPr marL="0" indent="0">
              <a:buNone/>
            </a:pPr>
            <a:r>
              <a:rPr lang="fr-CA" i="1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fr-FR" i="1" dirty="0" smtClean="0"/>
          </a:p>
          <a:p>
            <a:pPr marL="0" indent="0">
              <a:buNone/>
            </a:pPr>
            <a:endParaRPr lang="fr-FR" i="1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5125" y="4878582"/>
            <a:ext cx="1292769" cy="162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70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87891"/>
            <a:ext cx="10515600" cy="726184"/>
          </a:xfrm>
        </p:spPr>
        <p:txBody>
          <a:bodyPr>
            <a:normAutofit/>
          </a:bodyPr>
          <a:lstStyle/>
          <a:p>
            <a:pPr algn="ctr"/>
            <a:r>
              <a:rPr lang="fr-FR" sz="3200" dirty="0" smtClean="0"/>
              <a:t>Photo de l’inventeur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85883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5125" y="4996231"/>
            <a:ext cx="1292769" cy="162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83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80</Words>
  <Application>Microsoft Macintosh PowerPoint</Application>
  <PresentationFormat>Grand écran</PresentationFormat>
  <Paragraphs>10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Calibri</vt:lpstr>
      <vt:lpstr>Calibri Light</vt:lpstr>
      <vt:lpstr>Mangal</vt:lpstr>
      <vt:lpstr>Arial</vt:lpstr>
      <vt:lpstr>Thème Office</vt:lpstr>
      <vt:lpstr>Nom de l’invention ______________________</vt:lpstr>
      <vt:lpstr>Présentation PowerPoint</vt:lpstr>
      <vt:lpstr>Année d’apparition: ____________________</vt:lpstr>
      <vt:lpstr>Présentation PowerPoint</vt:lpstr>
      <vt:lpstr>Nom de l’inventeur : ____________________</vt:lpstr>
      <vt:lpstr>Photo de l’inventeur</vt:lpstr>
      <vt:lpstr>Présentation PowerPoint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 de l’invention ______________________</dc:title>
  <dc:creator>Léveillée, Véronique</dc:creator>
  <cp:lastModifiedBy>Léveillée, Véronique</cp:lastModifiedBy>
  <cp:revision>2</cp:revision>
  <dcterms:created xsi:type="dcterms:W3CDTF">2017-05-10T02:07:03Z</dcterms:created>
  <dcterms:modified xsi:type="dcterms:W3CDTF">2017-05-10T02:20:56Z</dcterms:modified>
</cp:coreProperties>
</file>